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7" r:id="rId4"/>
    <p:sldId id="268" r:id="rId5"/>
    <p:sldId id="269" r:id="rId6"/>
    <p:sldId id="270" r:id="rId7"/>
    <p:sldId id="271" r:id="rId8"/>
    <p:sldId id="272" r:id="rId9"/>
  </p:sldIdLst>
  <p:sldSz cx="18288000" cy="10287000"/>
  <p:notesSz cx="6858000" cy="9144000"/>
  <p:embeddedFontLst>
    <p:embeddedFont>
      <p:font typeface="Pretendard Bold" panose="020B0600000101010101" charset="-127"/>
      <p:bold r:id="rId10"/>
    </p:embeddedFont>
    <p:embeddedFont>
      <p:font typeface="Pretendard Regular" panose="020B0600000101010101" charset="-127"/>
      <p:regular r:id="rId11"/>
    </p:embeddedFont>
    <p:embeddedFont>
      <p:font typeface="Pretendard SemiBold" panose="020B0600000101010101" charset="-127"/>
      <p:bold r:id="rId12"/>
    </p:embeddedFont>
    <p:embeddedFont>
      <p:font typeface="Libre Bodoni Italic" panose="020B0600000101010101" charset="0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24200" y="3543300"/>
            <a:ext cx="120269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9000" b="0" i="0" u="none" strike="noStrike" dirty="0">
                <a:solidFill>
                  <a:srgbClr val="000000"/>
                </a:solidFill>
                <a:ea typeface="Pretendard SemiBold"/>
              </a:rPr>
              <a:t>Nyam Bot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ea typeface="Pretendard SemiBold"/>
              </a:rPr>
              <a:t>딥러닝</a:t>
            </a:r>
            <a:r>
              <a:rPr lang="en-US" altLang="ko-KR" sz="4800" dirty="0">
                <a:solidFill>
                  <a:srgbClr val="000000"/>
                </a:solidFill>
                <a:ea typeface="Pretendard SemiBold"/>
              </a:rPr>
              <a:t> AI </a:t>
            </a:r>
            <a:r>
              <a:rPr lang="ko-KR" altLang="en-US" sz="4800" dirty="0">
                <a:solidFill>
                  <a:srgbClr val="000000"/>
                </a:solidFill>
                <a:ea typeface="Pretendard SemiBold"/>
              </a:rPr>
              <a:t>를 이용한 프로그래밍 앱</a:t>
            </a:r>
            <a:endParaRPr lang="ko-KR" altLang="en-US" sz="4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07200" y="6883400"/>
            <a:ext cx="4660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altLang="ko-KR" sz="2800" dirty="0">
                <a:solidFill>
                  <a:srgbClr val="000000"/>
                </a:solidFill>
                <a:ea typeface="Pretendard Bold"/>
              </a:rPr>
              <a:t>2021145013 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3700"/>
            <a:ext cx="2667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0300" y="3429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52500" y="2273300"/>
            <a:ext cx="4610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5000" dirty="0">
                <a:solidFill>
                  <a:srgbClr val="000000"/>
                </a:solidFill>
                <a:ea typeface="Pretendard Bold"/>
              </a:rPr>
              <a:t>프로그램의 목표</a:t>
            </a:r>
            <a:endParaRPr lang="ko-KR" sz="5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ECA3A-C7B4-858A-DE50-6DC9AC1BCCFD}"/>
              </a:ext>
            </a:extLst>
          </p:cNvPr>
          <p:cNvSpPr txBox="1"/>
          <p:nvPr/>
        </p:nvSpPr>
        <p:spPr>
          <a:xfrm>
            <a:off x="10744200" y="4644341"/>
            <a:ext cx="64008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기획 배경</a:t>
            </a:r>
            <a:endParaRPr lang="en-US" altLang="ko-KR" sz="4000" b="1" dirty="0"/>
          </a:p>
          <a:p>
            <a:endParaRPr lang="ko-KR" altLang="en-US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/>
              <a:t>식단 관리의 필요성 증가 </a:t>
            </a:r>
            <a:r>
              <a:rPr lang="en-US" altLang="ko-KR" sz="3200" dirty="0"/>
              <a:t>(</a:t>
            </a:r>
            <a:r>
              <a:rPr lang="ko-KR" altLang="en-US" sz="3200" dirty="0"/>
              <a:t>다이어트</a:t>
            </a:r>
            <a:r>
              <a:rPr lang="en-US" altLang="ko-KR" sz="3200" dirty="0"/>
              <a:t>, </a:t>
            </a:r>
            <a:r>
              <a:rPr lang="ko-KR" altLang="en-US" sz="3200" dirty="0"/>
              <a:t>건강 관리</a:t>
            </a:r>
            <a:r>
              <a:rPr lang="en-US" altLang="ko-KR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/>
              <a:t>개인별 목표와 취향을 반영한 식단 추천의 어려움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/>
              <a:t>AI</a:t>
            </a:r>
            <a:r>
              <a:rPr lang="ko-KR" altLang="en-US" sz="3200" dirty="0"/>
              <a:t>를 활용한 </a:t>
            </a:r>
            <a:r>
              <a:rPr lang="ko-KR" altLang="en-US" sz="3200" b="1" dirty="0"/>
              <a:t>맞춤형 추천 서비스 가능성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73743-0555-56EF-0377-4AFCCA1FF91D}"/>
              </a:ext>
            </a:extLst>
          </p:cNvPr>
          <p:cNvSpPr txBox="1"/>
          <p:nvPr/>
        </p:nvSpPr>
        <p:spPr>
          <a:xfrm>
            <a:off x="2242084" y="4644341"/>
            <a:ext cx="8483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프로젝트 목적</a:t>
            </a:r>
            <a:endParaRPr lang="en-US" altLang="ko-KR" sz="3600" b="1" dirty="0"/>
          </a:p>
          <a:p>
            <a:endParaRPr lang="ko-KR" alt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 입력 정보를 기반으로</a:t>
            </a:r>
            <a:br>
              <a:rPr lang="ko-KR" altLang="en-US" sz="3200" dirty="0"/>
            </a:br>
            <a:r>
              <a:rPr lang="en-US" altLang="ko-KR" sz="3200" b="1" dirty="0"/>
              <a:t>AI</a:t>
            </a:r>
            <a:r>
              <a:rPr lang="ko-KR" altLang="en-US" sz="3200" b="1" dirty="0"/>
              <a:t>가 맞춤형 식단을 추천하는 앱 구현</a:t>
            </a:r>
            <a:endParaRPr lang="ko-KR" alt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/>
              <a:t>AI API</a:t>
            </a:r>
            <a:r>
              <a:rPr lang="ko-KR" altLang="en-US" sz="3200" dirty="0"/>
              <a:t>를 활용한 </a:t>
            </a:r>
            <a:r>
              <a:rPr lang="ko-KR" altLang="en-US" sz="3200" b="1" dirty="0"/>
              <a:t>프롬프트 설계 및 연동 구조 학습</a:t>
            </a:r>
            <a:endParaRPr lang="ko-KR" altLang="en-US" sz="3200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AFBE1-A485-D31C-E65A-6CA94E75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E3FB85-D2BC-A68A-2FB6-328D88794542}"/>
              </a:ext>
            </a:extLst>
          </p:cNvPr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124EB1E-8B7D-07BC-965E-07484FF4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E737C520-93C5-55B1-DF18-54A70B1BFFF3}"/>
              </a:ext>
            </a:extLst>
          </p:cNvPr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5027C16-8809-FF22-AA2C-393B0D5D38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87CA3007-A1D1-47CD-B96A-2CB87043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3700"/>
            <a:ext cx="266700" cy="177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59B7665-C684-FE49-8921-5CDB2C7F0F5A}"/>
              </a:ext>
            </a:extLst>
          </p:cNvPr>
          <p:cNvSpPr txBox="1"/>
          <p:nvPr/>
        </p:nvSpPr>
        <p:spPr>
          <a:xfrm>
            <a:off x="1130300" y="3429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74C9AE7-4468-3E4B-33EF-19EF95A3AD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1DD3971-64D7-7D91-C1FA-6C4F05E3E5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265E6900-382F-AF5A-D8E0-9F3495563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2CB545F-9F81-5BE7-CDB8-009A9B7EB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B368FC6-9DEF-88CE-3E37-084F43D81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0DE6196-D53E-0BCD-3BF3-18604EA5BE59}"/>
              </a:ext>
            </a:extLst>
          </p:cNvPr>
          <p:cNvSpPr txBox="1"/>
          <p:nvPr/>
        </p:nvSpPr>
        <p:spPr>
          <a:xfrm>
            <a:off x="952500" y="2273300"/>
            <a:ext cx="4610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old"/>
              </a:rPr>
              <a:t>주요 기능</a:t>
            </a:r>
            <a:endParaRPr lang="ko-KR" sz="5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2DAC-00B7-7ACA-A191-BBF2702D6E91}"/>
              </a:ext>
            </a:extLst>
          </p:cNvPr>
          <p:cNvSpPr txBox="1"/>
          <p:nvPr/>
        </p:nvSpPr>
        <p:spPr>
          <a:xfrm>
            <a:off x="9525000" y="4630627"/>
            <a:ext cx="64008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사용 기술</a:t>
            </a:r>
            <a:endParaRPr lang="en-US" altLang="ko-KR" sz="4000" b="1" dirty="0"/>
          </a:p>
          <a:p>
            <a:endParaRPr lang="ko-KR" alt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Android (Kotlin)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Jetpack Compose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Coroutine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(</a:t>
            </a:r>
            <a:r>
              <a:rPr lang="ko-KR" altLang="en-US" sz="4000" dirty="0"/>
              <a:t>확장 가능</a:t>
            </a:r>
            <a:r>
              <a:rPr lang="en-US" altLang="ko-KR" sz="4000" dirty="0"/>
              <a:t>) OpenAI GPT API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40F6E-EAAF-6BA9-7352-732C48AE5705}"/>
              </a:ext>
            </a:extLst>
          </p:cNvPr>
          <p:cNvSpPr txBox="1"/>
          <p:nvPr/>
        </p:nvSpPr>
        <p:spPr>
          <a:xfrm>
            <a:off x="1041400" y="4631224"/>
            <a:ext cx="84836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사용자 정보 입력</a:t>
            </a:r>
            <a:endParaRPr lang="en-US" altLang="ko-KR" sz="3200" dirty="0"/>
          </a:p>
          <a:p>
            <a:endParaRPr lang="ko-KR" alt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나이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성별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목표 </a:t>
            </a:r>
            <a:r>
              <a:rPr lang="en-US" altLang="ko-KR" sz="2800" dirty="0"/>
              <a:t>(</a:t>
            </a:r>
            <a:r>
              <a:rPr lang="ko-KR" altLang="en-US" sz="2800" dirty="0"/>
              <a:t>다이어트 </a:t>
            </a:r>
            <a:r>
              <a:rPr lang="en-US" altLang="ko-KR" sz="2800" dirty="0"/>
              <a:t>/ </a:t>
            </a:r>
            <a:r>
              <a:rPr lang="ko-KR" altLang="en-US" sz="2800" dirty="0"/>
              <a:t>유지 </a:t>
            </a:r>
            <a:r>
              <a:rPr lang="en-US" altLang="ko-KR" sz="2800" dirty="0"/>
              <a:t>/ </a:t>
            </a:r>
            <a:r>
              <a:rPr lang="ko-KR" altLang="en-US" sz="2800" dirty="0"/>
              <a:t>증량</a:t>
            </a:r>
            <a:r>
              <a:rPr lang="en-US" altLang="ko-KR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좋아하는 음식 </a:t>
            </a:r>
            <a:r>
              <a:rPr lang="en-US" altLang="ko-KR" sz="2800" dirty="0"/>
              <a:t>/ </a:t>
            </a:r>
            <a:r>
              <a:rPr lang="ko-KR" altLang="en-US" sz="2800" dirty="0"/>
              <a:t>피하고 싶은 음식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AI </a:t>
            </a:r>
            <a:r>
              <a:rPr lang="ko-KR" altLang="en-US" sz="2800" dirty="0"/>
              <a:t>식단 추천 버튼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추천 결과 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7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1395-0337-0593-31C6-9602DC34E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28E9A2-36A6-2740-B7A7-8AA9C9BC305B}"/>
              </a:ext>
            </a:extLst>
          </p:cNvPr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C7C42D5-10FD-0B1E-3DD9-8E4151E3E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7D9E5DF-779F-5EEE-6402-BA106D2E5AA3}"/>
              </a:ext>
            </a:extLst>
          </p:cNvPr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72211DC-9487-C558-2F33-343B276C572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4177C195-339C-868B-31F7-3137EC378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3700"/>
            <a:ext cx="266700" cy="177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A39AA04-20CC-5C3A-FA7D-5383F73D3819}"/>
              </a:ext>
            </a:extLst>
          </p:cNvPr>
          <p:cNvSpPr txBox="1"/>
          <p:nvPr/>
        </p:nvSpPr>
        <p:spPr>
          <a:xfrm>
            <a:off x="1130300" y="3429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7F88292-DE13-BDDF-CDEB-283A93A9E12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516CC09-81A9-6608-7811-FC777225967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F1F2A39-6671-5998-8E42-76F91857C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73482D5-4FEC-6557-E403-AE8A38AAE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7CB17C5-0C78-59F0-CA6F-BD3D3AAC1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2FAAE3D-F3DE-D081-63A6-35B30CAEFE5B}"/>
              </a:ext>
            </a:extLst>
          </p:cNvPr>
          <p:cNvSpPr txBox="1"/>
          <p:nvPr/>
        </p:nvSpPr>
        <p:spPr>
          <a:xfrm>
            <a:off x="952500" y="2273300"/>
            <a:ext cx="4610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5000" dirty="0">
                <a:solidFill>
                  <a:srgbClr val="000000"/>
                </a:solidFill>
                <a:ea typeface="Pretendard Bold"/>
              </a:rPr>
              <a:t>시스템 구조</a:t>
            </a:r>
            <a:endParaRPr lang="ko-KR" sz="5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DB318-B596-D8E1-9A81-E387AFCE9B3D}"/>
              </a:ext>
            </a:extLst>
          </p:cNvPr>
          <p:cNvSpPr txBox="1"/>
          <p:nvPr/>
        </p:nvSpPr>
        <p:spPr>
          <a:xfrm>
            <a:off x="1041400" y="4631224"/>
            <a:ext cx="8483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앱 동작 흐름</a:t>
            </a:r>
            <a:endParaRPr lang="en-US" altLang="ko-KR" sz="3200" b="1" dirty="0"/>
          </a:p>
          <a:p>
            <a:endParaRPr lang="ko-KR" alt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/>
              <a:t>사용자가 식단 정보 입력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/>
              <a:t>프롬프트 생성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/>
              <a:t>AI </a:t>
            </a:r>
            <a:r>
              <a:rPr lang="ko-KR" altLang="en-US" sz="3200" dirty="0"/>
              <a:t>서비스 요청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/>
              <a:t>AI </a:t>
            </a:r>
            <a:r>
              <a:rPr lang="ko-KR" altLang="en-US" sz="3200" dirty="0"/>
              <a:t>응답 수신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/>
              <a:t>추천 결과 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50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FD7DC-8234-B51A-7BC8-0D22A7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A95B00-D9F8-1DE3-9EF1-655609B3A993}"/>
              </a:ext>
            </a:extLst>
          </p:cNvPr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DD60DC1-EA0E-255E-C057-E2C182AC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A32474-4329-4470-9C37-C412CC0EB376}"/>
              </a:ext>
            </a:extLst>
          </p:cNvPr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20165AC-835E-A8E5-FC76-289C3EE2DF5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728AD31C-65CE-AA61-ECC0-686AA153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3700"/>
            <a:ext cx="266700" cy="177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26870C0-D954-A91D-4CEB-3986B68DA853}"/>
              </a:ext>
            </a:extLst>
          </p:cNvPr>
          <p:cNvSpPr txBox="1"/>
          <p:nvPr/>
        </p:nvSpPr>
        <p:spPr>
          <a:xfrm>
            <a:off x="1130300" y="3429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EF6C0AD-923A-D4CF-0FEE-5D692683F04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A411988-6A10-CF44-8E32-B1B22F66E4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9C0EE229-155C-8248-5466-5035B4A3E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C3FCD9E-6BD3-0CCB-57A6-841ADA27E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B8BEEF-AC57-45AF-EA07-ADDBCC817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FCF34E2-5DB3-1B70-FACD-8029AEBD33CA}"/>
              </a:ext>
            </a:extLst>
          </p:cNvPr>
          <p:cNvSpPr txBox="1"/>
          <p:nvPr/>
        </p:nvSpPr>
        <p:spPr>
          <a:xfrm>
            <a:off x="952500" y="2273300"/>
            <a:ext cx="4610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old"/>
              </a:rPr>
              <a:t>프롬프트 설계</a:t>
            </a:r>
            <a:endParaRPr lang="ko-KR" sz="5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62A83-3045-E28B-1DCF-81C841769FC3}"/>
              </a:ext>
            </a:extLst>
          </p:cNvPr>
          <p:cNvSpPr txBox="1"/>
          <p:nvPr/>
        </p:nvSpPr>
        <p:spPr>
          <a:xfrm>
            <a:off x="1041400" y="4631224"/>
            <a:ext cx="8483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프롬프트 설계 의도</a:t>
            </a:r>
            <a:endParaRPr lang="en-US" altLang="ko-KR" sz="3200" b="1" dirty="0"/>
          </a:p>
          <a:p>
            <a:endParaRPr lang="ko-KR" alt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AI</a:t>
            </a:r>
            <a:r>
              <a:rPr lang="ko-KR" altLang="en-US" sz="3200" dirty="0"/>
              <a:t>가 </a:t>
            </a:r>
            <a:r>
              <a:rPr lang="ko-KR" altLang="en-US" sz="3200" b="1" dirty="0"/>
              <a:t>영양사 역할</a:t>
            </a:r>
            <a:r>
              <a:rPr lang="ko-KR" altLang="en-US" sz="3200" dirty="0"/>
              <a:t>을 수행하도록 명확히 지시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 정보 구조화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결과 형식을 명확하게 요구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21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F0922-2162-58E2-167E-B4ABA3AB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97BE67-4DDE-A489-4939-2EFB4FA9A58D}"/>
              </a:ext>
            </a:extLst>
          </p:cNvPr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66770D3-7713-DE3D-502F-3F742F06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97E940B-FBF8-34D6-69E5-BEEE7E019FDA}"/>
              </a:ext>
            </a:extLst>
          </p:cNvPr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CCCCC78-6784-5E21-06EB-D2AFD5899D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3687A435-02B5-2AA8-24E0-48A6E108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3700"/>
            <a:ext cx="266700" cy="177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23D0C81-8499-9CDD-2AA1-BEC4F17F33C9}"/>
              </a:ext>
            </a:extLst>
          </p:cNvPr>
          <p:cNvSpPr txBox="1"/>
          <p:nvPr/>
        </p:nvSpPr>
        <p:spPr>
          <a:xfrm>
            <a:off x="1130300" y="3429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612F6D4-A0AB-54FF-F182-EC7967F57A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D85B4ED-548A-FBE6-F776-89BAD49A22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6898EC8-4260-376F-4DDB-06170BF2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E15D9F1-690D-D2A0-17A7-384A5A5D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ED14955-E80B-495C-5B69-8EA83EF82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FC39162-35E4-9F80-3631-36B97567C2A1}"/>
              </a:ext>
            </a:extLst>
          </p:cNvPr>
          <p:cNvSpPr txBox="1"/>
          <p:nvPr/>
        </p:nvSpPr>
        <p:spPr>
          <a:xfrm>
            <a:off x="952500" y="2273300"/>
            <a:ext cx="5600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5400" dirty="0"/>
              <a:t>AI </a:t>
            </a:r>
            <a:r>
              <a:rPr lang="ko-KR" altLang="en-US" sz="5400" dirty="0"/>
              <a:t>연동 구현 방식</a:t>
            </a:r>
            <a:endParaRPr lang="ko-KR" sz="5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6FB146-1C4A-5042-D6E0-467619233769}"/>
              </a:ext>
            </a:extLst>
          </p:cNvPr>
          <p:cNvSpPr txBox="1"/>
          <p:nvPr/>
        </p:nvSpPr>
        <p:spPr>
          <a:xfrm>
            <a:off x="9448800" y="4631224"/>
            <a:ext cx="6400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구현 특징</a:t>
            </a:r>
            <a:endParaRPr lang="en-US" altLang="ko-KR" sz="4000" b="1" dirty="0"/>
          </a:p>
          <a:p>
            <a:endParaRPr lang="ko-KR" alt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AI </a:t>
            </a:r>
            <a:r>
              <a:rPr lang="ko-KR" altLang="en-US" sz="4000" dirty="0"/>
              <a:t>호출 로직을 </a:t>
            </a:r>
            <a:r>
              <a:rPr lang="en-US" altLang="ko-KR" sz="4400" dirty="0"/>
              <a:t>Service</a:t>
            </a:r>
            <a:r>
              <a:rPr lang="ko-KR" altLang="en-US" sz="4000" dirty="0"/>
              <a:t> 클래스로 분리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UI</a:t>
            </a:r>
            <a:r>
              <a:rPr lang="ko-KR" altLang="en-US" sz="4000" dirty="0"/>
              <a:t>와 </a:t>
            </a:r>
            <a:r>
              <a:rPr lang="en-US" altLang="ko-KR" sz="4000" dirty="0"/>
              <a:t>AI </a:t>
            </a:r>
            <a:r>
              <a:rPr lang="ko-KR" altLang="en-US" sz="4000" dirty="0"/>
              <a:t>로직 분리로 </a:t>
            </a:r>
            <a:r>
              <a:rPr lang="ko-KR" altLang="en-US" sz="4000" b="1" dirty="0"/>
              <a:t>확장성과 유지보수성 확보</a:t>
            </a:r>
            <a:endParaRPr lang="ko-KR" altLang="en-US" sz="40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CD599-0F81-0CD2-76F5-FA62D9EF602D}"/>
              </a:ext>
            </a:extLst>
          </p:cNvPr>
          <p:cNvSpPr txBox="1"/>
          <p:nvPr/>
        </p:nvSpPr>
        <p:spPr>
          <a:xfrm>
            <a:off x="1041400" y="4631224"/>
            <a:ext cx="8483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AI </a:t>
            </a:r>
            <a:r>
              <a:rPr lang="ko-KR" altLang="en-US" sz="3200" b="1" dirty="0"/>
              <a:t>연동 구조</a:t>
            </a:r>
            <a:endParaRPr lang="en-US" altLang="ko-KR" sz="3200" b="1" dirty="0"/>
          </a:p>
          <a:p>
            <a:endParaRPr lang="ko-KR" alt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Retrofit + </a:t>
            </a:r>
            <a:r>
              <a:rPr lang="en-US" altLang="ko-KR" sz="3200" dirty="0" err="1"/>
              <a:t>OkHttp</a:t>
            </a:r>
            <a:r>
              <a:rPr lang="en-US" altLang="ko-KR" sz="3200" dirty="0"/>
              <a:t> </a:t>
            </a:r>
            <a:r>
              <a:rPr lang="ko-KR" altLang="en-US" sz="3200" dirty="0"/>
              <a:t>사용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Authorization Header</a:t>
            </a:r>
            <a:r>
              <a:rPr lang="ko-KR" altLang="en-US" sz="3200" dirty="0"/>
              <a:t>에 </a:t>
            </a:r>
            <a:r>
              <a:rPr lang="en-US" altLang="ko-KR" sz="3200" dirty="0"/>
              <a:t>API Key </a:t>
            </a:r>
            <a:r>
              <a:rPr lang="ko-KR" altLang="en-US" sz="3200" dirty="0"/>
              <a:t>포함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Chat Completion </a:t>
            </a:r>
            <a:r>
              <a:rPr lang="ko-KR" altLang="en-US" sz="3200" dirty="0"/>
              <a:t>방식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60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53E81-6017-340F-1E77-E276B446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1085254-E68C-50B8-4D4C-E14069BB3D7D}"/>
              </a:ext>
            </a:extLst>
          </p:cNvPr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F4D45DF-0E06-AAA0-31DF-2C966FCD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F70113C-2852-D2D0-E7FE-889745861CBC}"/>
              </a:ext>
            </a:extLst>
          </p:cNvPr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189B732-CE9A-0C74-A60A-E2A74694749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6B6353FA-E18E-BA4D-37B1-62993FA5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93700"/>
            <a:ext cx="266700" cy="1778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2188FA4-7D15-27ED-65B3-53F745A72889}"/>
              </a:ext>
            </a:extLst>
          </p:cNvPr>
          <p:cNvSpPr txBox="1"/>
          <p:nvPr/>
        </p:nvSpPr>
        <p:spPr>
          <a:xfrm>
            <a:off x="1130300" y="3429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Pretendard Bold"/>
              </a:rPr>
              <a:t>MIRI 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COMPANY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39AA171-350C-E4C6-2300-8024A5DB535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68910A-847D-701C-570B-3996E2C80E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2BA03EF1-3FAB-FF97-8FF6-F3075B3D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71B9B09-F64D-52C1-7620-6BE82134D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F3919F7-2EB6-FEF7-9CBA-E0C05CE7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E84F4EB-104F-97F5-C75D-4EFF3B4B8353}"/>
              </a:ext>
            </a:extLst>
          </p:cNvPr>
          <p:cNvSpPr txBox="1"/>
          <p:nvPr/>
        </p:nvSpPr>
        <p:spPr>
          <a:xfrm>
            <a:off x="952500" y="2273300"/>
            <a:ext cx="4610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old"/>
              </a:rPr>
              <a:t>기대 효과</a:t>
            </a:r>
            <a:endParaRPr lang="ko-KR" sz="5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DB63B-6396-E69B-19D4-B698C6696784}"/>
              </a:ext>
            </a:extLst>
          </p:cNvPr>
          <p:cNvSpPr txBox="1"/>
          <p:nvPr/>
        </p:nvSpPr>
        <p:spPr>
          <a:xfrm>
            <a:off x="10137805" y="4639770"/>
            <a:ext cx="64008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향후 확장 아이디어</a:t>
            </a:r>
            <a:endParaRPr lang="en-US" altLang="ko-KR" sz="4000" b="1" dirty="0"/>
          </a:p>
          <a:p>
            <a:endParaRPr lang="ko-KR" alt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실제 </a:t>
            </a:r>
            <a:r>
              <a:rPr lang="en-US" altLang="ko-KR" sz="3600" dirty="0"/>
              <a:t>GPT API </a:t>
            </a:r>
            <a:r>
              <a:rPr lang="ko-KR" altLang="en-US" sz="3600" dirty="0"/>
              <a:t>상시 연동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칼로리 계산 기능 추가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주간 식단 추천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사용자 식단 기록 저장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운동 추천 기능 연계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97590-E26E-3F24-17B1-BBDB16EDF0B2}"/>
              </a:ext>
            </a:extLst>
          </p:cNvPr>
          <p:cNvSpPr txBox="1"/>
          <p:nvPr/>
        </p:nvSpPr>
        <p:spPr>
          <a:xfrm>
            <a:off x="945794" y="4644341"/>
            <a:ext cx="8483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기대 효과</a:t>
            </a:r>
            <a:endParaRPr lang="en-US" altLang="ko-KR" sz="3600" b="1" dirty="0"/>
          </a:p>
          <a:p>
            <a:endParaRPr lang="ko-KR" alt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/>
              <a:t>개인 맞춤형 식단 관리 가능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/>
              <a:t>AI </a:t>
            </a:r>
            <a:r>
              <a:rPr lang="ko-KR" altLang="en-US" sz="3600" dirty="0"/>
              <a:t>프롬프트 설계 경험 습득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/>
              <a:t>AI API </a:t>
            </a:r>
            <a:r>
              <a:rPr lang="ko-KR" altLang="en-US" sz="3600" dirty="0"/>
              <a:t>활용 실무 구조 이해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/>
              <a:t>Android + AI </a:t>
            </a:r>
            <a:r>
              <a:rPr lang="ko-KR" altLang="en-US" sz="3600" dirty="0"/>
              <a:t>융합 서비스 경험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95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0EFCE-E24F-9240-E841-B6CC3701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D2AB15-18FA-576A-F94D-21A3AF1951DE}"/>
              </a:ext>
            </a:extLst>
          </p:cNvPr>
          <p:cNvGrpSpPr/>
          <p:nvPr/>
        </p:nvGrpSpPr>
        <p:grpSpPr>
          <a:xfrm>
            <a:off x="-1858530700" y="-167267890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C26EF36-2551-21E1-4C06-8E5CC6BE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C483715-BEF8-C5F2-7858-207BB3AEDD80}"/>
              </a:ext>
            </a:extLst>
          </p:cNvPr>
          <p:cNvSpPr txBox="1"/>
          <p:nvPr/>
        </p:nvSpPr>
        <p:spPr>
          <a:xfrm>
            <a:off x="13335000" y="355600"/>
            <a:ext cx="4191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3749"/>
              </a:lnSpc>
            </a:pPr>
            <a:r>
              <a:rPr lang="en-US" sz="1600" b="0" i="1" u="none" strike="noStrike">
                <a:solidFill>
                  <a:srgbClr val="C2C2C2"/>
                </a:solidFill>
                <a:latin typeface="Libre Bodoni Italic"/>
              </a:rPr>
              <a:t>Presentation for Beginner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4E8E7BA-906B-3948-1867-56D9B57A4A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E598618-0933-8F5B-3CBC-413C86D91FA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749C39B-A499-3CF0-9029-630632898F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F7E8BC30-BB61-8AFA-C519-858266412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4B52A76-80FE-2655-B613-B0125C99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E55569A-B9AB-60A6-D075-B650BB30B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2EEE4E8-31B0-9BDB-7561-8D00FA002444}"/>
              </a:ext>
            </a:extLst>
          </p:cNvPr>
          <p:cNvSpPr txBox="1"/>
          <p:nvPr/>
        </p:nvSpPr>
        <p:spPr>
          <a:xfrm>
            <a:off x="3124200" y="3543300"/>
            <a:ext cx="12026900" cy="297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000000"/>
                </a:solidFill>
                <a:ea typeface="Pretendard SemiBold"/>
              </a:rPr>
              <a:t>감사합니다</a:t>
            </a:r>
            <a:r>
              <a:rPr lang="en-US" altLang="ko-KR" sz="4800" b="0" i="0" u="none" strike="noStrike" dirty="0">
                <a:solidFill>
                  <a:srgbClr val="000000"/>
                </a:solidFill>
                <a:ea typeface="Pretendard SemiBold"/>
              </a:rPr>
              <a:t>.</a:t>
            </a:r>
            <a:endParaRPr lang="ko-KR" altLang="en-US" sz="48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0790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270</Words>
  <Application>Microsoft Office PowerPoint</Application>
  <PresentationFormat>사용자 지정</PresentationFormat>
  <Paragraphs>81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Libre Bodoni Italic</vt:lpstr>
      <vt:lpstr>Arial</vt:lpstr>
      <vt:lpstr>Pretendard Regular</vt:lpstr>
      <vt:lpstr>Pretendard SemiBold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김민성</dc:creator>
  <cp:lastModifiedBy>민성 김</cp:lastModifiedBy>
  <cp:revision>4</cp:revision>
  <dcterms:created xsi:type="dcterms:W3CDTF">2006-08-16T00:00:00Z</dcterms:created>
  <dcterms:modified xsi:type="dcterms:W3CDTF">2025-12-16T21:37:37Z</dcterms:modified>
</cp:coreProperties>
</file>